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69150" cy="5376863" type="B5ISO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6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86" y="879964"/>
            <a:ext cx="6093778" cy="1871945"/>
          </a:xfrm>
        </p:spPr>
        <p:txBody>
          <a:bodyPr anchor="b"/>
          <a:lstStyle>
            <a:lvl1pPr algn="ctr">
              <a:defRPr sz="47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144" y="2824098"/>
            <a:ext cx="5376863" cy="1298164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445" indent="0" algn="ctr">
              <a:buNone/>
              <a:defRPr sz="1568"/>
            </a:lvl2pPr>
            <a:lvl3pPr marL="716890" indent="0" algn="ctr">
              <a:buNone/>
              <a:defRPr sz="1411"/>
            </a:lvl3pPr>
            <a:lvl4pPr marL="1075334" indent="0" algn="ctr">
              <a:buNone/>
              <a:defRPr sz="1254"/>
            </a:lvl4pPr>
            <a:lvl5pPr marL="1433779" indent="0" algn="ctr">
              <a:buNone/>
              <a:defRPr sz="1254"/>
            </a:lvl5pPr>
            <a:lvl6pPr marL="1792224" indent="0" algn="ctr">
              <a:buNone/>
              <a:defRPr sz="1254"/>
            </a:lvl6pPr>
            <a:lvl7pPr marL="2150669" indent="0" algn="ctr">
              <a:buNone/>
              <a:defRPr sz="1254"/>
            </a:lvl7pPr>
            <a:lvl8pPr marL="2509114" indent="0" algn="ctr">
              <a:buNone/>
              <a:defRPr sz="1254"/>
            </a:lvl8pPr>
            <a:lvl9pPr marL="2867558" indent="0" algn="ctr">
              <a:buNone/>
              <a:defRPr sz="12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3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00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423" y="286268"/>
            <a:ext cx="1545848" cy="455664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879" y="286268"/>
            <a:ext cx="4547930" cy="455664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5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45" y="1340484"/>
            <a:ext cx="6183392" cy="2236625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45" y="3598268"/>
            <a:ext cx="6183392" cy="1176188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>
                    <a:tint val="82000"/>
                  </a:schemeClr>
                </a:solidFill>
              </a:defRPr>
            </a:lvl1pPr>
            <a:lvl2pPr marL="358445" indent="0">
              <a:buNone/>
              <a:defRPr sz="1568">
                <a:solidFill>
                  <a:schemeClr val="tx1">
                    <a:tint val="82000"/>
                  </a:schemeClr>
                </a:solidFill>
              </a:defRPr>
            </a:lvl2pPr>
            <a:lvl3pPr marL="716890" indent="0">
              <a:buNone/>
              <a:defRPr sz="1411">
                <a:solidFill>
                  <a:schemeClr val="tx1">
                    <a:tint val="82000"/>
                  </a:schemeClr>
                </a:solidFill>
              </a:defRPr>
            </a:lvl3pPr>
            <a:lvl4pPr marL="1075334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4pPr>
            <a:lvl5pPr marL="1433779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5pPr>
            <a:lvl6pPr marL="1792224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6pPr>
            <a:lvl7pPr marL="2150669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7pPr>
            <a:lvl8pPr marL="2509114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8pPr>
            <a:lvl9pPr marL="2867558" indent="0">
              <a:buNone/>
              <a:defRPr sz="12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2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879" y="1431341"/>
            <a:ext cx="3046889" cy="34115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9382" y="1431341"/>
            <a:ext cx="3046889" cy="34115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0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286269"/>
            <a:ext cx="6183392" cy="1039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14" y="1318079"/>
            <a:ext cx="3032886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814" y="1964048"/>
            <a:ext cx="3032886" cy="28888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9382" y="1318079"/>
            <a:ext cx="3047823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9382" y="1964048"/>
            <a:ext cx="3047823" cy="28888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7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9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06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823" y="774170"/>
            <a:ext cx="3629382" cy="3821058"/>
          </a:xfrm>
        </p:spPr>
        <p:txBody>
          <a:bodyPr/>
          <a:lstStyle>
            <a:lvl1pPr>
              <a:defRPr sz="2509"/>
            </a:lvl1pPr>
            <a:lvl2pPr>
              <a:defRPr sz="2195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20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7823" y="774170"/>
            <a:ext cx="3629382" cy="3821058"/>
          </a:xfrm>
        </p:spPr>
        <p:txBody>
          <a:bodyPr anchor="t"/>
          <a:lstStyle>
            <a:lvl1pPr marL="0" indent="0">
              <a:buNone/>
              <a:defRPr sz="2509"/>
            </a:lvl1pPr>
            <a:lvl2pPr marL="358445" indent="0">
              <a:buNone/>
              <a:defRPr sz="2195"/>
            </a:lvl2pPr>
            <a:lvl3pPr marL="716890" indent="0">
              <a:buNone/>
              <a:defRPr sz="1882"/>
            </a:lvl3pPr>
            <a:lvl4pPr marL="1075334" indent="0">
              <a:buNone/>
              <a:defRPr sz="1568"/>
            </a:lvl4pPr>
            <a:lvl5pPr marL="1433779" indent="0">
              <a:buNone/>
              <a:defRPr sz="1568"/>
            </a:lvl5pPr>
            <a:lvl6pPr marL="1792224" indent="0">
              <a:buNone/>
              <a:defRPr sz="1568"/>
            </a:lvl6pPr>
            <a:lvl7pPr marL="2150669" indent="0">
              <a:buNone/>
              <a:defRPr sz="1568"/>
            </a:lvl7pPr>
            <a:lvl8pPr marL="2509114" indent="0">
              <a:buNone/>
              <a:defRPr sz="1568"/>
            </a:lvl8pPr>
            <a:lvl9pPr marL="2867558" indent="0">
              <a:buNone/>
              <a:defRPr sz="15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79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879" y="286269"/>
            <a:ext cx="6183392" cy="103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79" y="1431341"/>
            <a:ext cx="6183392" cy="341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2879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386CC-4F6F-407A-9A8C-6FBF74A230BB}" type="datetimeFigureOut">
              <a:rPr kumimoji="1" lang="ja-JP" altLang="en-US" smtClean="0"/>
              <a:t>2024/12/22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4781" y="4983557"/>
            <a:ext cx="2419588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63212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6C28CA-2A6E-4CB0-8534-EA273D18F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4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6890" rtl="0" eaLnBrk="1" latinLnBrk="0" hangingPunct="1">
        <a:lnSpc>
          <a:spcPct val="90000"/>
        </a:lnSpc>
        <a:spcBef>
          <a:spcPct val="0"/>
        </a:spcBef>
        <a:buNone/>
        <a:defRPr kumimoji="1"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22" indent="-179222" algn="l" defTabSz="716890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kumimoji="1" sz="2195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FB7CD-0957-68CE-8B7B-8517662CC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5ADE5F-198F-3032-C1AB-A16F8E0CD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" name="図 7" descr="文字の書かれた紙&#10;&#10;中程度の精度で自動的に生成された説明">
            <a:extLst>
              <a:ext uri="{FF2B5EF4-FFF2-40B4-BE49-F238E27FC236}">
                <a16:creationId xmlns:a16="http://schemas.microsoft.com/office/drawing/2014/main" id="{1972CF7A-E666-B5D3-750D-73B6D1E8E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6144" y="-896145"/>
            <a:ext cx="5376862" cy="716915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95597E-159D-C96E-B91B-6F9A2F024EDD}"/>
              </a:ext>
            </a:extLst>
          </p:cNvPr>
          <p:cNvSpPr/>
          <p:nvPr/>
        </p:nvSpPr>
        <p:spPr>
          <a:xfrm>
            <a:off x="1013759" y="1015630"/>
            <a:ext cx="5141630" cy="36169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/>
              <a:t>Xperia1Ⅲ	</a:t>
            </a:r>
          </a:p>
          <a:p>
            <a:pPr algn="ctr"/>
            <a:endParaRPr kumimoji="1" lang="en-US" altLang="ja-JP" sz="4000" b="1" dirty="0"/>
          </a:p>
          <a:p>
            <a:pPr algn="ctr"/>
            <a:r>
              <a:rPr kumimoji="1" lang="ja-JP" altLang="en-US" sz="4000" b="1" dirty="0"/>
              <a:t>バッテリー交換</a:t>
            </a:r>
          </a:p>
        </p:txBody>
      </p:sp>
    </p:spTree>
    <p:extLst>
      <p:ext uri="{BB962C8B-B14F-4D97-AF65-F5344CB8AC3E}">
        <p14:creationId xmlns:p14="http://schemas.microsoft.com/office/powerpoint/2010/main" val="354592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4</Words>
  <Application>Microsoft Office PowerPoint</Application>
  <PresentationFormat>B5 (ISO) 176x250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スマホ 修理工房</dc:creator>
  <cp:lastModifiedBy>スマホ 修理工房</cp:lastModifiedBy>
  <cp:revision>1</cp:revision>
  <dcterms:created xsi:type="dcterms:W3CDTF">2024-12-22T02:39:49Z</dcterms:created>
  <dcterms:modified xsi:type="dcterms:W3CDTF">2024-12-22T10:35:47Z</dcterms:modified>
</cp:coreProperties>
</file>