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169150" cy="5376863" type="B5ISO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9" d="100"/>
          <a:sy n="99" d="100"/>
        </p:scale>
        <p:origin x="163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7686" y="879964"/>
            <a:ext cx="6093778" cy="1871945"/>
          </a:xfrm>
        </p:spPr>
        <p:txBody>
          <a:bodyPr anchor="b"/>
          <a:lstStyle>
            <a:lvl1pPr algn="ctr">
              <a:defRPr sz="470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6144" y="2824098"/>
            <a:ext cx="5376863" cy="1298164"/>
          </a:xfrm>
        </p:spPr>
        <p:txBody>
          <a:bodyPr/>
          <a:lstStyle>
            <a:lvl1pPr marL="0" indent="0" algn="ctr">
              <a:buNone/>
              <a:defRPr sz="1882"/>
            </a:lvl1pPr>
            <a:lvl2pPr marL="358445" indent="0" algn="ctr">
              <a:buNone/>
              <a:defRPr sz="1568"/>
            </a:lvl2pPr>
            <a:lvl3pPr marL="716890" indent="0" algn="ctr">
              <a:buNone/>
              <a:defRPr sz="1411"/>
            </a:lvl3pPr>
            <a:lvl4pPr marL="1075334" indent="0" algn="ctr">
              <a:buNone/>
              <a:defRPr sz="1254"/>
            </a:lvl4pPr>
            <a:lvl5pPr marL="1433779" indent="0" algn="ctr">
              <a:buNone/>
              <a:defRPr sz="1254"/>
            </a:lvl5pPr>
            <a:lvl6pPr marL="1792224" indent="0" algn="ctr">
              <a:buNone/>
              <a:defRPr sz="1254"/>
            </a:lvl6pPr>
            <a:lvl7pPr marL="2150669" indent="0" algn="ctr">
              <a:buNone/>
              <a:defRPr sz="1254"/>
            </a:lvl7pPr>
            <a:lvl8pPr marL="2509114" indent="0" algn="ctr">
              <a:buNone/>
              <a:defRPr sz="1254"/>
            </a:lvl8pPr>
            <a:lvl9pPr marL="2867558" indent="0" algn="ctr">
              <a:buNone/>
              <a:defRPr sz="125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86CC-4F6F-407A-9A8C-6FBF74A230BB}" type="datetimeFigureOut">
              <a:rPr kumimoji="1" lang="ja-JP" altLang="en-US" smtClean="0"/>
              <a:t>2024/12/22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28CA-2A6E-4CB0-8534-EA273D18FD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2832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86CC-4F6F-407A-9A8C-6FBF74A230BB}" type="datetimeFigureOut">
              <a:rPr kumimoji="1" lang="ja-JP" altLang="en-US" smtClean="0"/>
              <a:t>2024/12/22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28CA-2A6E-4CB0-8534-EA273D18FD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4001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30423" y="286268"/>
            <a:ext cx="1545848" cy="455664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2879" y="286268"/>
            <a:ext cx="4547930" cy="455664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86CC-4F6F-407A-9A8C-6FBF74A230BB}" type="datetimeFigureOut">
              <a:rPr kumimoji="1" lang="ja-JP" altLang="en-US" smtClean="0"/>
              <a:t>2024/12/22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28CA-2A6E-4CB0-8534-EA273D18FD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1456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86CC-4F6F-407A-9A8C-6FBF74A230BB}" type="datetimeFigureOut">
              <a:rPr kumimoji="1" lang="ja-JP" altLang="en-US" smtClean="0"/>
              <a:t>2024/12/22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28CA-2A6E-4CB0-8534-EA273D18FD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3303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145" y="1340484"/>
            <a:ext cx="6183392" cy="2236625"/>
          </a:xfrm>
        </p:spPr>
        <p:txBody>
          <a:bodyPr anchor="b"/>
          <a:lstStyle>
            <a:lvl1pPr>
              <a:defRPr sz="470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145" y="3598268"/>
            <a:ext cx="6183392" cy="1176188"/>
          </a:xfrm>
        </p:spPr>
        <p:txBody>
          <a:bodyPr/>
          <a:lstStyle>
            <a:lvl1pPr marL="0" indent="0">
              <a:buNone/>
              <a:defRPr sz="1882">
                <a:solidFill>
                  <a:schemeClr val="tx1">
                    <a:tint val="82000"/>
                  </a:schemeClr>
                </a:solidFill>
              </a:defRPr>
            </a:lvl1pPr>
            <a:lvl2pPr marL="358445" indent="0">
              <a:buNone/>
              <a:defRPr sz="1568">
                <a:solidFill>
                  <a:schemeClr val="tx1">
                    <a:tint val="82000"/>
                  </a:schemeClr>
                </a:solidFill>
              </a:defRPr>
            </a:lvl2pPr>
            <a:lvl3pPr marL="716890" indent="0">
              <a:buNone/>
              <a:defRPr sz="1411">
                <a:solidFill>
                  <a:schemeClr val="tx1">
                    <a:tint val="82000"/>
                  </a:schemeClr>
                </a:solidFill>
              </a:defRPr>
            </a:lvl3pPr>
            <a:lvl4pPr marL="1075334" indent="0">
              <a:buNone/>
              <a:defRPr sz="1254">
                <a:solidFill>
                  <a:schemeClr val="tx1">
                    <a:tint val="82000"/>
                  </a:schemeClr>
                </a:solidFill>
              </a:defRPr>
            </a:lvl4pPr>
            <a:lvl5pPr marL="1433779" indent="0">
              <a:buNone/>
              <a:defRPr sz="1254">
                <a:solidFill>
                  <a:schemeClr val="tx1">
                    <a:tint val="82000"/>
                  </a:schemeClr>
                </a:solidFill>
              </a:defRPr>
            </a:lvl5pPr>
            <a:lvl6pPr marL="1792224" indent="0">
              <a:buNone/>
              <a:defRPr sz="1254">
                <a:solidFill>
                  <a:schemeClr val="tx1">
                    <a:tint val="82000"/>
                  </a:schemeClr>
                </a:solidFill>
              </a:defRPr>
            </a:lvl6pPr>
            <a:lvl7pPr marL="2150669" indent="0">
              <a:buNone/>
              <a:defRPr sz="1254">
                <a:solidFill>
                  <a:schemeClr val="tx1">
                    <a:tint val="82000"/>
                  </a:schemeClr>
                </a:solidFill>
              </a:defRPr>
            </a:lvl7pPr>
            <a:lvl8pPr marL="2509114" indent="0">
              <a:buNone/>
              <a:defRPr sz="1254">
                <a:solidFill>
                  <a:schemeClr val="tx1">
                    <a:tint val="82000"/>
                  </a:schemeClr>
                </a:solidFill>
              </a:defRPr>
            </a:lvl8pPr>
            <a:lvl9pPr marL="2867558" indent="0">
              <a:buNone/>
              <a:defRPr sz="1254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86CC-4F6F-407A-9A8C-6FBF74A230BB}" type="datetimeFigureOut">
              <a:rPr kumimoji="1" lang="ja-JP" altLang="en-US" smtClean="0"/>
              <a:t>2024/12/22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28CA-2A6E-4CB0-8534-EA273D18FD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8208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2879" y="1431341"/>
            <a:ext cx="3046889" cy="341157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29382" y="1431341"/>
            <a:ext cx="3046889" cy="341157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86CC-4F6F-407A-9A8C-6FBF74A230BB}" type="datetimeFigureOut">
              <a:rPr kumimoji="1" lang="ja-JP" altLang="en-US" smtClean="0"/>
              <a:t>2024/12/22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28CA-2A6E-4CB0-8534-EA273D18FD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2403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813" y="286269"/>
            <a:ext cx="6183392" cy="103927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3814" y="1318079"/>
            <a:ext cx="3032886" cy="645970"/>
          </a:xfrm>
        </p:spPr>
        <p:txBody>
          <a:bodyPr anchor="b"/>
          <a:lstStyle>
            <a:lvl1pPr marL="0" indent="0">
              <a:buNone/>
              <a:defRPr sz="1882" b="1"/>
            </a:lvl1pPr>
            <a:lvl2pPr marL="358445" indent="0">
              <a:buNone/>
              <a:defRPr sz="1568" b="1"/>
            </a:lvl2pPr>
            <a:lvl3pPr marL="716890" indent="0">
              <a:buNone/>
              <a:defRPr sz="1411" b="1"/>
            </a:lvl3pPr>
            <a:lvl4pPr marL="1075334" indent="0">
              <a:buNone/>
              <a:defRPr sz="1254" b="1"/>
            </a:lvl4pPr>
            <a:lvl5pPr marL="1433779" indent="0">
              <a:buNone/>
              <a:defRPr sz="1254" b="1"/>
            </a:lvl5pPr>
            <a:lvl6pPr marL="1792224" indent="0">
              <a:buNone/>
              <a:defRPr sz="1254" b="1"/>
            </a:lvl6pPr>
            <a:lvl7pPr marL="2150669" indent="0">
              <a:buNone/>
              <a:defRPr sz="1254" b="1"/>
            </a:lvl7pPr>
            <a:lvl8pPr marL="2509114" indent="0">
              <a:buNone/>
              <a:defRPr sz="1254" b="1"/>
            </a:lvl8pPr>
            <a:lvl9pPr marL="2867558" indent="0">
              <a:buNone/>
              <a:defRPr sz="125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814" y="1964048"/>
            <a:ext cx="3032886" cy="288882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29382" y="1318079"/>
            <a:ext cx="3047823" cy="645970"/>
          </a:xfrm>
        </p:spPr>
        <p:txBody>
          <a:bodyPr anchor="b"/>
          <a:lstStyle>
            <a:lvl1pPr marL="0" indent="0">
              <a:buNone/>
              <a:defRPr sz="1882" b="1"/>
            </a:lvl1pPr>
            <a:lvl2pPr marL="358445" indent="0">
              <a:buNone/>
              <a:defRPr sz="1568" b="1"/>
            </a:lvl2pPr>
            <a:lvl3pPr marL="716890" indent="0">
              <a:buNone/>
              <a:defRPr sz="1411" b="1"/>
            </a:lvl3pPr>
            <a:lvl4pPr marL="1075334" indent="0">
              <a:buNone/>
              <a:defRPr sz="1254" b="1"/>
            </a:lvl4pPr>
            <a:lvl5pPr marL="1433779" indent="0">
              <a:buNone/>
              <a:defRPr sz="1254" b="1"/>
            </a:lvl5pPr>
            <a:lvl6pPr marL="1792224" indent="0">
              <a:buNone/>
              <a:defRPr sz="1254" b="1"/>
            </a:lvl6pPr>
            <a:lvl7pPr marL="2150669" indent="0">
              <a:buNone/>
              <a:defRPr sz="1254" b="1"/>
            </a:lvl7pPr>
            <a:lvl8pPr marL="2509114" indent="0">
              <a:buNone/>
              <a:defRPr sz="1254" b="1"/>
            </a:lvl8pPr>
            <a:lvl9pPr marL="2867558" indent="0">
              <a:buNone/>
              <a:defRPr sz="125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29382" y="1964048"/>
            <a:ext cx="3047823" cy="288882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86CC-4F6F-407A-9A8C-6FBF74A230BB}" type="datetimeFigureOut">
              <a:rPr kumimoji="1" lang="ja-JP" altLang="en-US" smtClean="0"/>
              <a:t>2024/12/22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28CA-2A6E-4CB0-8534-EA273D18FD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7579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86CC-4F6F-407A-9A8C-6FBF74A230BB}" type="datetimeFigureOut">
              <a:rPr kumimoji="1" lang="ja-JP" altLang="en-US" smtClean="0"/>
              <a:t>2024/12/22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28CA-2A6E-4CB0-8534-EA273D18FD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5793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86CC-4F6F-407A-9A8C-6FBF74A230BB}" type="datetimeFigureOut">
              <a:rPr kumimoji="1" lang="ja-JP" altLang="en-US" smtClean="0"/>
              <a:t>2024/12/22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28CA-2A6E-4CB0-8534-EA273D18FD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3060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813" y="358458"/>
            <a:ext cx="2312237" cy="1254601"/>
          </a:xfrm>
        </p:spPr>
        <p:txBody>
          <a:bodyPr anchor="b"/>
          <a:lstStyle>
            <a:lvl1pPr>
              <a:defRPr sz="250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823" y="774170"/>
            <a:ext cx="3629382" cy="3821058"/>
          </a:xfrm>
        </p:spPr>
        <p:txBody>
          <a:bodyPr/>
          <a:lstStyle>
            <a:lvl1pPr>
              <a:defRPr sz="2509"/>
            </a:lvl1pPr>
            <a:lvl2pPr>
              <a:defRPr sz="2195"/>
            </a:lvl2pPr>
            <a:lvl3pPr>
              <a:defRPr sz="1882"/>
            </a:lvl3pPr>
            <a:lvl4pPr>
              <a:defRPr sz="1568"/>
            </a:lvl4pPr>
            <a:lvl5pPr>
              <a:defRPr sz="1568"/>
            </a:lvl5pPr>
            <a:lvl6pPr>
              <a:defRPr sz="1568"/>
            </a:lvl6pPr>
            <a:lvl7pPr>
              <a:defRPr sz="1568"/>
            </a:lvl7pPr>
            <a:lvl8pPr>
              <a:defRPr sz="1568"/>
            </a:lvl8pPr>
            <a:lvl9pPr>
              <a:defRPr sz="1568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813" y="1613059"/>
            <a:ext cx="2312237" cy="2988391"/>
          </a:xfrm>
        </p:spPr>
        <p:txBody>
          <a:bodyPr/>
          <a:lstStyle>
            <a:lvl1pPr marL="0" indent="0">
              <a:buNone/>
              <a:defRPr sz="1254"/>
            </a:lvl1pPr>
            <a:lvl2pPr marL="358445" indent="0">
              <a:buNone/>
              <a:defRPr sz="1098"/>
            </a:lvl2pPr>
            <a:lvl3pPr marL="716890" indent="0">
              <a:buNone/>
              <a:defRPr sz="941"/>
            </a:lvl3pPr>
            <a:lvl4pPr marL="1075334" indent="0">
              <a:buNone/>
              <a:defRPr sz="784"/>
            </a:lvl4pPr>
            <a:lvl5pPr marL="1433779" indent="0">
              <a:buNone/>
              <a:defRPr sz="784"/>
            </a:lvl5pPr>
            <a:lvl6pPr marL="1792224" indent="0">
              <a:buNone/>
              <a:defRPr sz="784"/>
            </a:lvl6pPr>
            <a:lvl7pPr marL="2150669" indent="0">
              <a:buNone/>
              <a:defRPr sz="784"/>
            </a:lvl7pPr>
            <a:lvl8pPr marL="2509114" indent="0">
              <a:buNone/>
              <a:defRPr sz="784"/>
            </a:lvl8pPr>
            <a:lvl9pPr marL="2867558" indent="0">
              <a:buNone/>
              <a:defRPr sz="78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86CC-4F6F-407A-9A8C-6FBF74A230BB}" type="datetimeFigureOut">
              <a:rPr kumimoji="1" lang="ja-JP" altLang="en-US" smtClean="0"/>
              <a:t>2024/12/22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28CA-2A6E-4CB0-8534-EA273D18FD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0206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813" y="358458"/>
            <a:ext cx="2312237" cy="1254601"/>
          </a:xfrm>
        </p:spPr>
        <p:txBody>
          <a:bodyPr anchor="b"/>
          <a:lstStyle>
            <a:lvl1pPr>
              <a:defRPr sz="250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47823" y="774170"/>
            <a:ext cx="3629382" cy="3821058"/>
          </a:xfrm>
        </p:spPr>
        <p:txBody>
          <a:bodyPr anchor="t"/>
          <a:lstStyle>
            <a:lvl1pPr marL="0" indent="0">
              <a:buNone/>
              <a:defRPr sz="2509"/>
            </a:lvl1pPr>
            <a:lvl2pPr marL="358445" indent="0">
              <a:buNone/>
              <a:defRPr sz="2195"/>
            </a:lvl2pPr>
            <a:lvl3pPr marL="716890" indent="0">
              <a:buNone/>
              <a:defRPr sz="1882"/>
            </a:lvl3pPr>
            <a:lvl4pPr marL="1075334" indent="0">
              <a:buNone/>
              <a:defRPr sz="1568"/>
            </a:lvl4pPr>
            <a:lvl5pPr marL="1433779" indent="0">
              <a:buNone/>
              <a:defRPr sz="1568"/>
            </a:lvl5pPr>
            <a:lvl6pPr marL="1792224" indent="0">
              <a:buNone/>
              <a:defRPr sz="1568"/>
            </a:lvl6pPr>
            <a:lvl7pPr marL="2150669" indent="0">
              <a:buNone/>
              <a:defRPr sz="1568"/>
            </a:lvl7pPr>
            <a:lvl8pPr marL="2509114" indent="0">
              <a:buNone/>
              <a:defRPr sz="1568"/>
            </a:lvl8pPr>
            <a:lvl9pPr marL="2867558" indent="0">
              <a:buNone/>
              <a:defRPr sz="1568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813" y="1613059"/>
            <a:ext cx="2312237" cy="2988391"/>
          </a:xfrm>
        </p:spPr>
        <p:txBody>
          <a:bodyPr/>
          <a:lstStyle>
            <a:lvl1pPr marL="0" indent="0">
              <a:buNone/>
              <a:defRPr sz="1254"/>
            </a:lvl1pPr>
            <a:lvl2pPr marL="358445" indent="0">
              <a:buNone/>
              <a:defRPr sz="1098"/>
            </a:lvl2pPr>
            <a:lvl3pPr marL="716890" indent="0">
              <a:buNone/>
              <a:defRPr sz="941"/>
            </a:lvl3pPr>
            <a:lvl4pPr marL="1075334" indent="0">
              <a:buNone/>
              <a:defRPr sz="784"/>
            </a:lvl4pPr>
            <a:lvl5pPr marL="1433779" indent="0">
              <a:buNone/>
              <a:defRPr sz="784"/>
            </a:lvl5pPr>
            <a:lvl6pPr marL="1792224" indent="0">
              <a:buNone/>
              <a:defRPr sz="784"/>
            </a:lvl6pPr>
            <a:lvl7pPr marL="2150669" indent="0">
              <a:buNone/>
              <a:defRPr sz="784"/>
            </a:lvl7pPr>
            <a:lvl8pPr marL="2509114" indent="0">
              <a:buNone/>
              <a:defRPr sz="784"/>
            </a:lvl8pPr>
            <a:lvl9pPr marL="2867558" indent="0">
              <a:buNone/>
              <a:defRPr sz="78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86CC-4F6F-407A-9A8C-6FBF74A230BB}" type="datetimeFigureOut">
              <a:rPr kumimoji="1" lang="ja-JP" altLang="en-US" smtClean="0"/>
              <a:t>2024/12/22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28CA-2A6E-4CB0-8534-EA273D18FD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793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879" y="286269"/>
            <a:ext cx="6183392" cy="1039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2879" y="1431341"/>
            <a:ext cx="6183392" cy="34115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2879" y="4983557"/>
            <a:ext cx="1613059" cy="2862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8386CC-4F6F-407A-9A8C-6FBF74A230BB}" type="datetimeFigureOut">
              <a:rPr kumimoji="1" lang="ja-JP" altLang="en-US" smtClean="0"/>
              <a:t>2024/12/22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74781" y="4983557"/>
            <a:ext cx="2419588" cy="2862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63212" y="4983557"/>
            <a:ext cx="1613059" cy="2862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6C28CA-2A6E-4CB0-8534-EA273D18FD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948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16890" rtl="0" eaLnBrk="1" latinLnBrk="0" hangingPunct="1">
        <a:lnSpc>
          <a:spcPct val="90000"/>
        </a:lnSpc>
        <a:spcBef>
          <a:spcPct val="0"/>
        </a:spcBef>
        <a:buNone/>
        <a:defRPr kumimoji="1" sz="34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222" indent="-179222" algn="l" defTabSz="716890" rtl="0" eaLnBrk="1" latinLnBrk="0" hangingPunct="1">
        <a:lnSpc>
          <a:spcPct val="90000"/>
        </a:lnSpc>
        <a:spcBef>
          <a:spcPts val="784"/>
        </a:spcBef>
        <a:buFont typeface="Arial" panose="020B0604020202020204" pitchFamily="34" charset="0"/>
        <a:buChar char="•"/>
        <a:defRPr kumimoji="1" sz="2195" kern="1200">
          <a:solidFill>
            <a:schemeClr val="tx1"/>
          </a:solidFill>
          <a:latin typeface="+mn-lt"/>
          <a:ea typeface="+mn-ea"/>
          <a:cs typeface="+mn-cs"/>
        </a:defRPr>
      </a:lvl1pPr>
      <a:lvl2pPr marL="537667" indent="-179222" algn="l" defTabSz="716890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kumimoji="1" sz="1882" kern="1200">
          <a:solidFill>
            <a:schemeClr val="tx1"/>
          </a:solidFill>
          <a:latin typeface="+mn-lt"/>
          <a:ea typeface="+mn-ea"/>
          <a:cs typeface="+mn-cs"/>
        </a:defRPr>
      </a:lvl2pPr>
      <a:lvl3pPr marL="896112" indent="-179222" algn="l" defTabSz="716890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kumimoji="1" sz="1568" kern="1200">
          <a:solidFill>
            <a:schemeClr val="tx1"/>
          </a:solidFill>
          <a:latin typeface="+mn-lt"/>
          <a:ea typeface="+mn-ea"/>
          <a:cs typeface="+mn-cs"/>
        </a:defRPr>
      </a:lvl3pPr>
      <a:lvl4pPr marL="1254557" indent="-179222" algn="l" defTabSz="716890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kumimoji="1" sz="1411" kern="1200">
          <a:solidFill>
            <a:schemeClr val="tx1"/>
          </a:solidFill>
          <a:latin typeface="+mn-lt"/>
          <a:ea typeface="+mn-ea"/>
          <a:cs typeface="+mn-cs"/>
        </a:defRPr>
      </a:lvl4pPr>
      <a:lvl5pPr marL="1613002" indent="-179222" algn="l" defTabSz="716890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kumimoji="1" sz="1411" kern="1200">
          <a:solidFill>
            <a:schemeClr val="tx1"/>
          </a:solidFill>
          <a:latin typeface="+mn-lt"/>
          <a:ea typeface="+mn-ea"/>
          <a:cs typeface="+mn-cs"/>
        </a:defRPr>
      </a:lvl5pPr>
      <a:lvl6pPr marL="1971446" indent="-179222" algn="l" defTabSz="716890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kumimoji="1" sz="1411" kern="1200">
          <a:solidFill>
            <a:schemeClr val="tx1"/>
          </a:solidFill>
          <a:latin typeface="+mn-lt"/>
          <a:ea typeface="+mn-ea"/>
          <a:cs typeface="+mn-cs"/>
        </a:defRPr>
      </a:lvl6pPr>
      <a:lvl7pPr marL="2329891" indent="-179222" algn="l" defTabSz="716890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kumimoji="1" sz="1411" kern="1200">
          <a:solidFill>
            <a:schemeClr val="tx1"/>
          </a:solidFill>
          <a:latin typeface="+mn-lt"/>
          <a:ea typeface="+mn-ea"/>
          <a:cs typeface="+mn-cs"/>
        </a:defRPr>
      </a:lvl7pPr>
      <a:lvl8pPr marL="2688336" indent="-179222" algn="l" defTabSz="716890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kumimoji="1" sz="1411" kern="1200">
          <a:solidFill>
            <a:schemeClr val="tx1"/>
          </a:solidFill>
          <a:latin typeface="+mn-lt"/>
          <a:ea typeface="+mn-ea"/>
          <a:cs typeface="+mn-cs"/>
        </a:defRPr>
      </a:lvl8pPr>
      <a:lvl9pPr marL="3046781" indent="-179222" algn="l" defTabSz="716890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kumimoji="1" sz="141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6890" rtl="0" eaLnBrk="1" latinLnBrk="0" hangingPunct="1">
        <a:defRPr kumimoji="1" sz="1411" kern="1200">
          <a:solidFill>
            <a:schemeClr val="tx1"/>
          </a:solidFill>
          <a:latin typeface="+mn-lt"/>
          <a:ea typeface="+mn-ea"/>
          <a:cs typeface="+mn-cs"/>
        </a:defRPr>
      </a:lvl1pPr>
      <a:lvl2pPr marL="358445" algn="l" defTabSz="716890" rtl="0" eaLnBrk="1" latinLnBrk="0" hangingPunct="1">
        <a:defRPr kumimoji="1" sz="1411" kern="1200">
          <a:solidFill>
            <a:schemeClr val="tx1"/>
          </a:solidFill>
          <a:latin typeface="+mn-lt"/>
          <a:ea typeface="+mn-ea"/>
          <a:cs typeface="+mn-cs"/>
        </a:defRPr>
      </a:lvl2pPr>
      <a:lvl3pPr marL="716890" algn="l" defTabSz="716890" rtl="0" eaLnBrk="1" latinLnBrk="0" hangingPunct="1">
        <a:defRPr kumimoji="1" sz="1411" kern="1200">
          <a:solidFill>
            <a:schemeClr val="tx1"/>
          </a:solidFill>
          <a:latin typeface="+mn-lt"/>
          <a:ea typeface="+mn-ea"/>
          <a:cs typeface="+mn-cs"/>
        </a:defRPr>
      </a:lvl3pPr>
      <a:lvl4pPr marL="1075334" algn="l" defTabSz="716890" rtl="0" eaLnBrk="1" latinLnBrk="0" hangingPunct="1">
        <a:defRPr kumimoji="1" sz="1411" kern="1200">
          <a:solidFill>
            <a:schemeClr val="tx1"/>
          </a:solidFill>
          <a:latin typeface="+mn-lt"/>
          <a:ea typeface="+mn-ea"/>
          <a:cs typeface="+mn-cs"/>
        </a:defRPr>
      </a:lvl4pPr>
      <a:lvl5pPr marL="1433779" algn="l" defTabSz="716890" rtl="0" eaLnBrk="1" latinLnBrk="0" hangingPunct="1">
        <a:defRPr kumimoji="1" sz="1411" kern="1200">
          <a:solidFill>
            <a:schemeClr val="tx1"/>
          </a:solidFill>
          <a:latin typeface="+mn-lt"/>
          <a:ea typeface="+mn-ea"/>
          <a:cs typeface="+mn-cs"/>
        </a:defRPr>
      </a:lvl5pPr>
      <a:lvl6pPr marL="1792224" algn="l" defTabSz="716890" rtl="0" eaLnBrk="1" latinLnBrk="0" hangingPunct="1">
        <a:defRPr kumimoji="1" sz="1411" kern="1200">
          <a:solidFill>
            <a:schemeClr val="tx1"/>
          </a:solidFill>
          <a:latin typeface="+mn-lt"/>
          <a:ea typeface="+mn-ea"/>
          <a:cs typeface="+mn-cs"/>
        </a:defRPr>
      </a:lvl6pPr>
      <a:lvl7pPr marL="2150669" algn="l" defTabSz="716890" rtl="0" eaLnBrk="1" latinLnBrk="0" hangingPunct="1">
        <a:defRPr kumimoji="1" sz="1411" kern="1200">
          <a:solidFill>
            <a:schemeClr val="tx1"/>
          </a:solidFill>
          <a:latin typeface="+mn-lt"/>
          <a:ea typeface="+mn-ea"/>
          <a:cs typeface="+mn-cs"/>
        </a:defRPr>
      </a:lvl7pPr>
      <a:lvl8pPr marL="2509114" algn="l" defTabSz="716890" rtl="0" eaLnBrk="1" latinLnBrk="0" hangingPunct="1">
        <a:defRPr kumimoji="1" sz="1411" kern="1200">
          <a:solidFill>
            <a:schemeClr val="tx1"/>
          </a:solidFill>
          <a:latin typeface="+mn-lt"/>
          <a:ea typeface="+mn-ea"/>
          <a:cs typeface="+mn-cs"/>
        </a:defRPr>
      </a:lvl8pPr>
      <a:lvl9pPr marL="2867558" algn="l" defTabSz="716890" rtl="0" eaLnBrk="1" latinLnBrk="0" hangingPunct="1">
        <a:defRPr kumimoji="1" sz="141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AFB7CD-0957-68CE-8B7B-8517662CC2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15ADE5F-198F-3032-C1AB-A16F8E0CD5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8" name="図 7" descr="文字の書かれた紙&#10;&#10;中程度の精度で自動的に生成された説明">
            <a:extLst>
              <a:ext uri="{FF2B5EF4-FFF2-40B4-BE49-F238E27FC236}">
                <a16:creationId xmlns:a16="http://schemas.microsoft.com/office/drawing/2014/main" id="{1972CF7A-E666-B5D3-750D-73B6D1E8ED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96144" y="-896145"/>
            <a:ext cx="5376862" cy="7169150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B95597E-159D-C96E-B91B-6F9A2F024EDD}"/>
              </a:ext>
            </a:extLst>
          </p:cNvPr>
          <p:cNvSpPr/>
          <p:nvPr/>
        </p:nvSpPr>
        <p:spPr>
          <a:xfrm>
            <a:off x="1013759" y="1015630"/>
            <a:ext cx="5141630" cy="361693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b="1" dirty="0"/>
              <a:t>Xperia1Ⅲ	</a:t>
            </a:r>
          </a:p>
          <a:p>
            <a:pPr algn="ctr"/>
            <a:endParaRPr kumimoji="1" lang="en-US" altLang="ja-JP" sz="4000" b="1" dirty="0"/>
          </a:p>
          <a:p>
            <a:pPr algn="ctr"/>
            <a:r>
              <a:rPr kumimoji="1" lang="ja-JP" altLang="en-US" sz="4000" b="1" dirty="0"/>
              <a:t>バッテリー交換</a:t>
            </a:r>
          </a:p>
        </p:txBody>
      </p:sp>
    </p:spTree>
    <p:extLst>
      <p:ext uri="{BB962C8B-B14F-4D97-AF65-F5344CB8AC3E}">
        <p14:creationId xmlns:p14="http://schemas.microsoft.com/office/powerpoint/2010/main" val="3545921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475</TotalTime>
  <Words>4</Words>
  <Application>Microsoft Office PowerPoint</Application>
  <PresentationFormat>B5 (ISO) 176x250 mm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スマホ 修理工房</dc:creator>
  <cp:lastModifiedBy>スマホ 修理工房</cp:lastModifiedBy>
  <cp:revision>1</cp:revision>
  <dcterms:created xsi:type="dcterms:W3CDTF">2024-12-22T02:39:49Z</dcterms:created>
  <dcterms:modified xsi:type="dcterms:W3CDTF">2024-12-22T10:35:47Z</dcterms:modified>
</cp:coreProperties>
</file>